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2" r:id="rId13"/>
    <p:sldId id="277" r:id="rId14"/>
    <p:sldId id="278" r:id="rId15"/>
    <p:sldId id="274" r:id="rId16"/>
    <p:sldId id="265" r:id="rId17"/>
    <p:sldId id="266" r:id="rId18"/>
    <p:sldId id="267" r:id="rId19"/>
    <p:sldId id="268" r:id="rId20"/>
    <p:sldId id="269" r:id="rId21"/>
    <p:sldId id="270" r:id="rId22"/>
    <p:sldId id="273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96" d="100"/>
          <a:sy n="9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.u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77254" y="1"/>
            <a:ext cx="56724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ВНЗ УКООПСПІЛКИ</a:t>
            </a:r>
            <a:endParaRPr lang="ru-RU" dirty="0"/>
          </a:p>
          <a:p>
            <a:pPr algn="ctr"/>
            <a:r>
              <a:rPr lang="uk-UA" b="1" dirty="0"/>
              <a:t> «ПОЛТАВСЬКИЙ УНІВЕРСИТЕТ ЕКОНОМІКИ І ТОРГІВЛІ»</a:t>
            </a:r>
            <a:endParaRPr lang="ru-RU" dirty="0"/>
          </a:p>
          <a:p>
            <a:pPr algn="ctr" fontAlgn="base"/>
            <a:r>
              <a:rPr lang="uk-UA" b="1" dirty="0"/>
              <a:t>Інститут економіки, управління та інформаційних технологій</a:t>
            </a:r>
            <a:endParaRPr lang="ru-RU" dirty="0"/>
          </a:p>
          <a:p>
            <a:pPr algn="ctr"/>
            <a:r>
              <a:rPr lang="uk-UA" b="1" dirty="0"/>
              <a:t>Кафедра бухгалтерського обліку і аудиту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8681" y="2276873"/>
            <a:ext cx="54801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Доповідь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результатами виробничого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стажування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 готелі “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.COM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” КК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Албена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7736" y="4437112"/>
            <a:ext cx="457078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студентки </a:t>
            </a:r>
            <a:r>
              <a:rPr lang="uk-UA" dirty="0" smtClean="0"/>
              <a:t>3 </a:t>
            </a:r>
            <a:r>
              <a:rPr lang="uk-UA" dirty="0"/>
              <a:t>курсу групи </a:t>
            </a:r>
            <a:r>
              <a:rPr lang="uk-UA" dirty="0" smtClean="0"/>
              <a:t>ОА-31</a:t>
            </a:r>
            <a:endParaRPr lang="ru-RU" dirty="0"/>
          </a:p>
          <a:p>
            <a:r>
              <a:rPr lang="uk-UA" dirty="0"/>
              <a:t>н</a:t>
            </a:r>
            <a:r>
              <a:rPr lang="uk-UA" dirty="0" smtClean="0"/>
              <a:t>апрям підготовки </a:t>
            </a:r>
            <a:r>
              <a:rPr lang="uk-UA" dirty="0"/>
              <a:t>6.030509 «Облік і аудит</a:t>
            </a:r>
            <a:r>
              <a:rPr lang="uk-UA" dirty="0" smtClean="0"/>
              <a:t>»</a:t>
            </a:r>
          </a:p>
          <a:p>
            <a:r>
              <a:rPr lang="uk-UA" dirty="0" err="1" smtClean="0"/>
              <a:t>Трофімової</a:t>
            </a:r>
            <a:r>
              <a:rPr lang="uk-UA" dirty="0" smtClean="0"/>
              <a:t> Ірини Владиславівни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95521" y="6021288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Полтава - 2016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0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оут\Desktop\Albena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3575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42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оут\Desktop\6078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2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оут\Desktop\61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" y="188640"/>
            <a:ext cx="9110663" cy="638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32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оут\Desktop\JbPqCSGsPF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99649" cy="6749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56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ноут\Desktop\O3v7_va8g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8640"/>
            <a:ext cx="9118808" cy="6442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18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ноут\Desktop\0Q7bFp_Sud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" y="188640"/>
            <a:ext cx="9144000" cy="647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61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оут\Desktop\com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" y="0"/>
            <a:ext cx="91398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15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оут\Desktop\0d6511c9-6bb5-4dda-83f6-b764d7ed3e9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59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оут\Desktop\com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40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оут\Desktop\KOM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01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оут\Desktop\albena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0608" y="-99392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Стажування в Болгарії 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8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оут\Desktop\2_2_1-DBL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16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ноут\Desktop\26142567706421c64f8920e444d6b44db4c173cb3ff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0374"/>
            <a:ext cx="4483100" cy="385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оут\Desktop\671425677065aff495b6349640efbda9630fc9d82ab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0"/>
            <a:ext cx="4660899" cy="3000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84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ноут\Desktop\5s-vFdRoHF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291861" cy="6381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19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оут\Desktop\jXywGJNtZH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80" cy="617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06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ноут\Desktop\VMxbn9qk1J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09727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4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ноут\Desktop\uAousLm--2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0" y="0"/>
            <a:ext cx="9166890" cy="687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56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ноут\Desktop\T8NnpfiBdF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6" y="260648"/>
            <a:ext cx="8513035" cy="638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5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ноут\Desktop\nZO-w8wS15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034717" cy="6796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90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ноут\Desktop\rUFSkWEyqy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54768"/>
            <a:ext cx="6874363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89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ноут\Desktop\8PcQcp_UdC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8"/>
            <a:ext cx="6480720" cy="6853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17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5073744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Ця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програма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підходить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для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студентів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які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можуть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провести 3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місяці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літніх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канікул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в </a:t>
            </a:r>
            <a:r>
              <a:rPr lang="ru-RU" sz="3200" b="1" dirty="0" err="1">
                <a:solidFill>
                  <a:srgbClr val="333333"/>
                </a:solidFill>
                <a:latin typeface="Arial"/>
              </a:rPr>
              <a:t>Болгарії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i="1" dirty="0" err="1">
                <a:solidFill>
                  <a:srgbClr val="FF0000"/>
                </a:solidFill>
                <a:latin typeface="Arial"/>
              </a:rPr>
              <a:t>Вимоги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знання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російської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мови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бажано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Arial"/>
              </a:rPr>
              <a:t>болгарсько</a:t>
            </a:r>
            <a:r>
              <a:rPr lang="uk-UA" sz="2800" dirty="0" smtClean="0">
                <a:solidFill>
                  <a:srgbClr val="333333"/>
                </a:solidFill>
                <a:latin typeface="Arial"/>
              </a:rPr>
              <a:t>ї</a:t>
            </a:r>
            <a:r>
              <a:rPr lang="ru-RU" sz="2800" dirty="0" smtClean="0">
                <a:solidFill>
                  <a:srgbClr val="333333"/>
                </a:solidFill>
                <a:latin typeface="Arial"/>
              </a:rPr>
              <a:t>;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знання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англійської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або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німецької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базовий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рівень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i="1" dirty="0" err="1">
                <a:solidFill>
                  <a:srgbClr val="FF0000"/>
                </a:solidFill>
                <a:latin typeface="Arial"/>
              </a:rPr>
              <a:t>Необхідні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Arial"/>
              </a:rPr>
              <a:t>якості</a:t>
            </a:r>
            <a:r>
              <a:rPr lang="ru-RU" i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відповідальність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дисциплінованість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чесність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доброта,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комунікабельність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позитивний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настрій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бажання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Arial"/>
              </a:rPr>
              <a:t>працювати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589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ноут\Desktop\nNjXqUMV9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01" y="116632"/>
            <a:ext cx="61926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717032"/>
            <a:ext cx="7766248" cy="2808312"/>
          </a:xfrm>
        </p:spPr>
        <p:txBody>
          <a:bodyPr/>
          <a:lstStyle/>
          <a:p>
            <a:r>
              <a:rPr lang="uk-UA" sz="6000" dirty="0" smtClean="0">
                <a:solidFill>
                  <a:schemeClr val="tx1"/>
                </a:solidFill>
              </a:rPr>
              <a:t>Дякую за увагу!!!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3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: «</a:t>
            </a:r>
            <a:r>
              <a:rPr lang="ru-RU" sz="2800" dirty="0" err="1" smtClean="0"/>
              <a:t>Золоті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Піски</a:t>
            </a:r>
            <a:r>
              <a:rPr lang="ru-RU" sz="2800" dirty="0" smtClean="0"/>
              <a:t>», «</a:t>
            </a:r>
            <a:r>
              <a:rPr lang="ru-RU" sz="2800" dirty="0" err="1" smtClean="0"/>
              <a:t>Албена</a:t>
            </a:r>
            <a:r>
              <a:rPr lang="ru-RU" sz="2800" dirty="0" smtClean="0"/>
              <a:t>», «</a:t>
            </a:r>
            <a:r>
              <a:rPr lang="ru-RU" sz="2800" dirty="0" err="1" smtClean="0"/>
              <a:t>Сонячний</a:t>
            </a:r>
            <a:r>
              <a:rPr lang="ru-RU" sz="2800" dirty="0" smtClean="0"/>
              <a:t> берег»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курорти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Болгарії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Вакансії</a:t>
            </a:r>
            <a:r>
              <a:rPr lang="ru-RU" sz="2800" dirty="0" smtClean="0"/>
              <a:t> (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іноземних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): </a:t>
            </a:r>
            <a:br>
              <a:rPr lang="ru-RU" sz="2800" dirty="0" smtClean="0"/>
            </a:br>
            <a:r>
              <a:rPr lang="ru-RU" sz="2800" dirty="0" err="1" smtClean="0"/>
              <a:t>Співробітник</a:t>
            </a:r>
            <a:r>
              <a:rPr lang="ru-RU" sz="2800" dirty="0" smtClean="0"/>
              <a:t> </a:t>
            </a:r>
            <a:r>
              <a:rPr lang="en-US" sz="2800" dirty="0" smtClean="0"/>
              <a:t>Reception – 250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 + </a:t>
            </a:r>
            <a:r>
              <a:rPr lang="ru-RU" sz="2800" dirty="0" err="1" smtClean="0"/>
              <a:t>бонуси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Офіціанти</a:t>
            </a:r>
            <a:r>
              <a:rPr lang="ru-RU" sz="2800" dirty="0" smtClean="0"/>
              <a:t> – 210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 + </a:t>
            </a:r>
            <a:r>
              <a:rPr lang="ru-RU" sz="2800" dirty="0" err="1" smtClean="0"/>
              <a:t>бонуси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Бармени</a:t>
            </a:r>
            <a:r>
              <a:rPr lang="ru-RU" sz="2800" dirty="0" smtClean="0"/>
              <a:t> – 220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 + </a:t>
            </a:r>
            <a:r>
              <a:rPr lang="ru-RU" sz="2800" dirty="0" err="1" smtClean="0"/>
              <a:t>бонуси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Вакансії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знання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іноземних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мов</a:t>
            </a:r>
            <a:r>
              <a:rPr lang="ru-RU" sz="2800" dirty="0" smtClean="0"/>
              <a:t>):</a:t>
            </a:r>
            <a:br>
              <a:rPr lang="ru-RU" sz="2800" dirty="0" smtClean="0"/>
            </a:br>
            <a:r>
              <a:rPr lang="ru-RU" sz="2800" dirty="0" smtClean="0"/>
              <a:t>Кухар – 250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 + </a:t>
            </a:r>
            <a:r>
              <a:rPr lang="ru-RU" sz="2800" dirty="0" err="1" smtClean="0"/>
              <a:t>бонуси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Покоївка</a:t>
            </a:r>
            <a:r>
              <a:rPr lang="ru-RU" sz="2800" dirty="0" smtClean="0"/>
              <a:t> – 210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 + </a:t>
            </a:r>
            <a:r>
              <a:rPr lang="ru-RU" sz="2800" dirty="0" err="1" smtClean="0"/>
              <a:t>бонуси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Прибиральник</a:t>
            </a:r>
            <a:r>
              <a:rPr lang="ru-RU" sz="2800" dirty="0" smtClean="0"/>
              <a:t> – 200 </a:t>
            </a:r>
            <a:r>
              <a:rPr lang="ru-RU" sz="2800" dirty="0" err="1" smtClean="0"/>
              <a:t>Євро</a:t>
            </a:r>
            <a:r>
              <a:rPr lang="ru-RU" sz="2800" dirty="0" smtClean="0"/>
              <a:t> + </a:t>
            </a:r>
            <a:r>
              <a:rPr lang="ru-RU" sz="2800" dirty="0" err="1" smtClean="0"/>
              <a:t>бонуси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>
                <a:hlinkClick r:id="rId2"/>
              </a:rPr>
              <a:t/>
            </a:r>
            <a:br>
              <a:rPr lang="ru-RU" sz="2800" dirty="0" smtClean="0">
                <a:hlinkClick r:id="rId2"/>
              </a:rPr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818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474720"/>
          </a:xfrm>
        </p:spPr>
        <p:txBody>
          <a:bodyPr>
            <a:no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реєстрації</a:t>
            </a:r>
            <a:r>
              <a:rPr lang="ru-RU" sz="2800" dirty="0"/>
              <a:t> на </a:t>
            </a:r>
            <a:r>
              <a:rPr lang="ru-RU" sz="2800" dirty="0" err="1"/>
              <a:t>програму</a:t>
            </a:r>
            <a:r>
              <a:rPr lang="ru-RU" sz="2800" dirty="0"/>
              <a:t> </a:t>
            </a:r>
            <a:r>
              <a:rPr lang="ru-RU" sz="2800" dirty="0" err="1"/>
              <a:t>необхідні</a:t>
            </a:r>
            <a:r>
              <a:rPr lang="ru-RU" sz="2800" dirty="0"/>
              <a:t> </a:t>
            </a:r>
            <a:r>
              <a:rPr lang="ru-RU" sz="2800" dirty="0" err="1"/>
              <a:t>наступні</a:t>
            </a:r>
            <a:r>
              <a:rPr lang="ru-RU" sz="2800" dirty="0"/>
              <a:t> </a:t>
            </a:r>
            <a:r>
              <a:rPr lang="ru-RU" sz="2800" dirty="0" err="1"/>
              <a:t>документи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 err="1"/>
              <a:t>Закордонний</a:t>
            </a:r>
            <a:r>
              <a:rPr lang="ru-RU" sz="2800" dirty="0"/>
              <a:t> паспорт</a:t>
            </a:r>
            <a:br>
              <a:rPr lang="ru-RU" sz="2800" dirty="0"/>
            </a:br>
            <a:r>
              <a:rPr lang="ru-RU" sz="2800" dirty="0" err="1"/>
              <a:t>Віза</a:t>
            </a:r>
            <a:r>
              <a:rPr lang="ru-RU" sz="2800" dirty="0"/>
              <a:t> С (90 </a:t>
            </a:r>
            <a:r>
              <a:rPr lang="ru-RU" sz="2800" dirty="0" err="1"/>
              <a:t>днів</a:t>
            </a:r>
            <a:r>
              <a:rPr lang="ru-RU" sz="2800" dirty="0"/>
              <a:t> </a:t>
            </a:r>
            <a:r>
              <a:rPr lang="ru-RU" sz="2800" dirty="0" err="1"/>
              <a:t>перебування</a:t>
            </a:r>
            <a:r>
              <a:rPr lang="ru-RU" sz="2800" dirty="0"/>
              <a:t>) + </a:t>
            </a:r>
            <a:r>
              <a:rPr lang="ru-RU" sz="2800" dirty="0" err="1"/>
              <a:t>страховий</a:t>
            </a:r>
            <a:r>
              <a:rPr lang="ru-RU" sz="2800" dirty="0"/>
              <a:t> </a:t>
            </a:r>
            <a:r>
              <a:rPr lang="ru-RU" sz="2800" dirty="0" err="1"/>
              <a:t>поліс</a:t>
            </a:r>
            <a:r>
              <a:rPr lang="ru-RU" sz="2800" dirty="0"/>
              <a:t> (90 </a:t>
            </a:r>
            <a:r>
              <a:rPr lang="ru-RU" sz="2800" dirty="0" err="1"/>
              <a:t>днів</a:t>
            </a:r>
            <a:r>
              <a:rPr lang="ru-RU" sz="2800" dirty="0"/>
              <a:t> </a:t>
            </a:r>
            <a:r>
              <a:rPr lang="ru-RU" sz="2800" dirty="0" err="1"/>
              <a:t>перебування</a:t>
            </a:r>
            <a:r>
              <a:rPr lang="ru-RU" sz="2800" dirty="0"/>
              <a:t> в </a:t>
            </a:r>
            <a:r>
              <a:rPr lang="ru-RU" sz="2800" dirty="0" err="1"/>
              <a:t>Болгарії</a:t>
            </a:r>
            <a:r>
              <a:rPr lang="ru-RU" sz="2800" dirty="0"/>
              <a:t>)</a:t>
            </a:r>
            <a:br>
              <a:rPr lang="ru-RU" sz="2800" dirty="0"/>
            </a:br>
            <a:r>
              <a:rPr lang="ru-RU" sz="2800" dirty="0"/>
              <a:t>Фото 3,5х4,5см </a:t>
            </a:r>
            <a:br>
              <a:rPr lang="ru-RU" sz="2800" dirty="0"/>
            </a:br>
            <a:r>
              <a:rPr lang="ru-RU" sz="2800" dirty="0" err="1"/>
              <a:t>Довідка</a:t>
            </a:r>
            <a:r>
              <a:rPr lang="ru-RU" sz="2800" dirty="0"/>
              <a:t> з </a:t>
            </a:r>
            <a:r>
              <a:rPr lang="ru-RU" sz="2800" dirty="0" err="1"/>
              <a:t>університету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диплом,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є</a:t>
            </a:r>
            <a:br>
              <a:rPr lang="ru-RU" sz="2800" dirty="0"/>
            </a:br>
            <a:r>
              <a:rPr lang="ru-RU" sz="2800" dirty="0"/>
              <a:t>Мед. книжка (</a:t>
            </a:r>
            <a:r>
              <a:rPr lang="ru-RU" sz="2800" dirty="0" err="1"/>
              <a:t>вакансія</a:t>
            </a:r>
            <a:r>
              <a:rPr lang="ru-RU" sz="2800" dirty="0"/>
              <a:t> «Повар»)</a:t>
            </a:r>
            <a:br>
              <a:rPr lang="ru-RU" sz="2800" dirty="0"/>
            </a:br>
            <a:r>
              <a:rPr lang="ru-RU" sz="2800" dirty="0"/>
              <a:t>*</a:t>
            </a:r>
            <a:r>
              <a:rPr lang="ru-RU" sz="2800" dirty="0" err="1"/>
              <a:t>Наявність</a:t>
            </a:r>
            <a:r>
              <a:rPr lang="ru-RU" sz="2800" dirty="0"/>
              <a:t> страховки </a:t>
            </a:r>
            <a:r>
              <a:rPr lang="ru-RU" sz="2800" dirty="0" err="1"/>
              <a:t>необхідно</a:t>
            </a:r>
            <a:r>
              <a:rPr lang="ru-RU" sz="2800" dirty="0"/>
              <a:t> для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візи</a:t>
            </a:r>
            <a:r>
              <a:rPr lang="ru-RU" sz="2800" dirty="0"/>
              <a:t> </a:t>
            </a:r>
            <a:r>
              <a:rPr lang="ru-RU" sz="2800" dirty="0" smtClean="0"/>
              <a:t>С </a:t>
            </a:r>
            <a:r>
              <a:rPr lang="ru-RU" sz="2800" dirty="0"/>
              <a:t>(90 </a:t>
            </a:r>
            <a:r>
              <a:rPr lang="ru-RU" sz="2800" dirty="0" err="1"/>
              <a:t>днів</a:t>
            </a:r>
            <a:r>
              <a:rPr lang="ru-RU" sz="2800" dirty="0"/>
              <a:t> </a:t>
            </a:r>
            <a:r>
              <a:rPr lang="ru-RU" sz="2800" dirty="0" err="1"/>
              <a:t>перебування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038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4807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9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624736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86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784887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21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1287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43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</TotalTime>
  <Words>95</Words>
  <Application>Microsoft Office PowerPoint</Application>
  <PresentationFormat>Экран (4:3)</PresentationFormat>
  <Paragraphs>16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Слайд 1</vt:lpstr>
      <vt:lpstr>Стажування в Болгарії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Стажування в Болгарії</dc:title>
  <dc:creator>ноут</dc:creator>
  <cp:lastModifiedBy>clio</cp:lastModifiedBy>
  <cp:revision>12</cp:revision>
  <dcterms:created xsi:type="dcterms:W3CDTF">2016-09-26T11:20:18Z</dcterms:created>
  <dcterms:modified xsi:type="dcterms:W3CDTF">2016-09-29T13:16:41Z</dcterms:modified>
</cp:coreProperties>
</file>